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80375" cx="10692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8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8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11015" y="685800"/>
            <a:ext cx="483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11015" y="685800"/>
            <a:ext cx="483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80" y="1097338"/>
            <a:ext cx="9963000" cy="3025200"/>
          </a:xfrm>
          <a:prstGeom prst="rect">
            <a:avLst/>
          </a:prstGeom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71" y="4176870"/>
            <a:ext cx="9963000" cy="11682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71" y="1630182"/>
            <a:ext cx="9963000" cy="2893800"/>
          </a:xfrm>
          <a:prstGeom prst="rect">
            <a:avLst/>
          </a:prstGeom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71" y="4645679"/>
            <a:ext cx="9963000" cy="19170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71" y="3169875"/>
            <a:ext cx="9963000" cy="12405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71" y="1698492"/>
            <a:ext cx="9963000" cy="50349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71" y="1698492"/>
            <a:ext cx="4677000" cy="50349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523" y="1698492"/>
            <a:ext cx="4677000" cy="50349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71" y="818831"/>
            <a:ext cx="3283500" cy="1113600"/>
          </a:xfrm>
          <a:prstGeom prst="rect">
            <a:avLst/>
          </a:prstGeom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71" y="2047961"/>
            <a:ext cx="3283500" cy="46857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9" y="663421"/>
            <a:ext cx="7446000" cy="60288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38" y="-184"/>
            <a:ext cx="5346000" cy="75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175" lIns="116175" spcFirstLastPara="1" rIns="116175" wrap="square" tIns="11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9" y="1817426"/>
            <a:ext cx="4730100" cy="2184600"/>
          </a:xfrm>
          <a:prstGeom prst="rect">
            <a:avLst/>
          </a:prstGeom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9" y="4131109"/>
            <a:ext cx="4730100" cy="1820400"/>
          </a:xfrm>
          <a:prstGeom prst="rect">
            <a:avLst/>
          </a:prstGeom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55" y="1067126"/>
            <a:ext cx="4486500" cy="54459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71" y="6234927"/>
            <a:ext cx="7014300" cy="8919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71" y="1698492"/>
            <a:ext cx="9963000" cy="5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1.png"/><Relationship Id="rId42" Type="http://schemas.openxmlformats.org/officeDocument/2006/relationships/image" Target="../media/image55.png"/><Relationship Id="rId41" Type="http://schemas.openxmlformats.org/officeDocument/2006/relationships/image" Target="../media/image40.png"/><Relationship Id="rId44" Type="http://schemas.openxmlformats.org/officeDocument/2006/relationships/image" Target="../media/image41.png"/><Relationship Id="rId43" Type="http://schemas.openxmlformats.org/officeDocument/2006/relationships/image" Target="../media/image38.png"/><Relationship Id="rId46" Type="http://schemas.openxmlformats.org/officeDocument/2006/relationships/image" Target="../media/image44.png"/><Relationship Id="rId4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48" Type="http://schemas.openxmlformats.org/officeDocument/2006/relationships/image" Target="../media/image43.png"/><Relationship Id="rId47" Type="http://schemas.openxmlformats.org/officeDocument/2006/relationships/image" Target="../media/image49.png"/><Relationship Id="rId49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9.png"/><Relationship Id="rId8" Type="http://schemas.openxmlformats.org/officeDocument/2006/relationships/image" Target="../media/image4.png"/><Relationship Id="rId73" Type="http://schemas.openxmlformats.org/officeDocument/2006/relationships/image" Target="../media/image69.png"/><Relationship Id="rId72" Type="http://schemas.openxmlformats.org/officeDocument/2006/relationships/image" Target="../media/image72.png"/><Relationship Id="rId31" Type="http://schemas.openxmlformats.org/officeDocument/2006/relationships/image" Target="../media/image20.png"/><Relationship Id="rId75" Type="http://schemas.openxmlformats.org/officeDocument/2006/relationships/image" Target="../media/image71.png"/><Relationship Id="rId30" Type="http://schemas.openxmlformats.org/officeDocument/2006/relationships/image" Target="../media/image21.png"/><Relationship Id="rId74" Type="http://schemas.openxmlformats.org/officeDocument/2006/relationships/image" Target="../media/image76.png"/><Relationship Id="rId33" Type="http://schemas.openxmlformats.org/officeDocument/2006/relationships/image" Target="../media/image27.png"/><Relationship Id="rId77" Type="http://schemas.openxmlformats.org/officeDocument/2006/relationships/image" Target="../media/image75.png"/><Relationship Id="rId32" Type="http://schemas.openxmlformats.org/officeDocument/2006/relationships/image" Target="../media/image37.png"/><Relationship Id="rId76" Type="http://schemas.openxmlformats.org/officeDocument/2006/relationships/image" Target="../media/image73.png"/><Relationship Id="rId35" Type="http://schemas.openxmlformats.org/officeDocument/2006/relationships/image" Target="../media/image35.png"/><Relationship Id="rId79" Type="http://schemas.openxmlformats.org/officeDocument/2006/relationships/image" Target="../media/image77.png"/><Relationship Id="rId34" Type="http://schemas.openxmlformats.org/officeDocument/2006/relationships/image" Target="../media/image32.png"/><Relationship Id="rId78" Type="http://schemas.openxmlformats.org/officeDocument/2006/relationships/image" Target="../media/image74.png"/><Relationship Id="rId71" Type="http://schemas.openxmlformats.org/officeDocument/2006/relationships/image" Target="../media/image61.png"/><Relationship Id="rId70" Type="http://schemas.openxmlformats.org/officeDocument/2006/relationships/image" Target="../media/image68.png"/><Relationship Id="rId37" Type="http://schemas.openxmlformats.org/officeDocument/2006/relationships/image" Target="../media/image34.png"/><Relationship Id="rId36" Type="http://schemas.openxmlformats.org/officeDocument/2006/relationships/image" Target="../media/image29.png"/><Relationship Id="rId39" Type="http://schemas.openxmlformats.org/officeDocument/2006/relationships/image" Target="../media/image33.png"/><Relationship Id="rId38" Type="http://schemas.openxmlformats.org/officeDocument/2006/relationships/image" Target="../media/image30.png"/><Relationship Id="rId62" Type="http://schemas.openxmlformats.org/officeDocument/2006/relationships/image" Target="../media/image63.png"/><Relationship Id="rId61" Type="http://schemas.openxmlformats.org/officeDocument/2006/relationships/image" Target="../media/image67.png"/><Relationship Id="rId20" Type="http://schemas.openxmlformats.org/officeDocument/2006/relationships/image" Target="../media/image15.png"/><Relationship Id="rId64" Type="http://schemas.openxmlformats.org/officeDocument/2006/relationships/image" Target="../media/image62.png"/><Relationship Id="rId63" Type="http://schemas.openxmlformats.org/officeDocument/2006/relationships/image" Target="../media/image59.png"/><Relationship Id="rId22" Type="http://schemas.openxmlformats.org/officeDocument/2006/relationships/image" Target="../media/image5.png"/><Relationship Id="rId66" Type="http://schemas.openxmlformats.org/officeDocument/2006/relationships/image" Target="../media/image70.png"/><Relationship Id="rId21" Type="http://schemas.openxmlformats.org/officeDocument/2006/relationships/image" Target="../media/image2.png"/><Relationship Id="rId65" Type="http://schemas.openxmlformats.org/officeDocument/2006/relationships/image" Target="../media/image60.png"/><Relationship Id="rId24" Type="http://schemas.openxmlformats.org/officeDocument/2006/relationships/image" Target="../media/image26.png"/><Relationship Id="rId68" Type="http://schemas.openxmlformats.org/officeDocument/2006/relationships/image" Target="../media/image66.png"/><Relationship Id="rId23" Type="http://schemas.openxmlformats.org/officeDocument/2006/relationships/image" Target="../media/image39.png"/><Relationship Id="rId67" Type="http://schemas.openxmlformats.org/officeDocument/2006/relationships/image" Target="../media/image64.png"/><Relationship Id="rId60" Type="http://schemas.openxmlformats.org/officeDocument/2006/relationships/image" Target="../media/image57.png"/><Relationship Id="rId26" Type="http://schemas.openxmlformats.org/officeDocument/2006/relationships/image" Target="../media/image24.png"/><Relationship Id="rId25" Type="http://schemas.openxmlformats.org/officeDocument/2006/relationships/image" Target="../media/image28.png"/><Relationship Id="rId69" Type="http://schemas.openxmlformats.org/officeDocument/2006/relationships/image" Target="../media/image65.png"/><Relationship Id="rId28" Type="http://schemas.openxmlformats.org/officeDocument/2006/relationships/image" Target="../media/image22.png"/><Relationship Id="rId27" Type="http://schemas.openxmlformats.org/officeDocument/2006/relationships/image" Target="../media/image23.png"/><Relationship Id="rId29" Type="http://schemas.openxmlformats.org/officeDocument/2006/relationships/image" Target="../media/image25.png"/><Relationship Id="rId51" Type="http://schemas.openxmlformats.org/officeDocument/2006/relationships/image" Target="../media/image46.png"/><Relationship Id="rId50" Type="http://schemas.openxmlformats.org/officeDocument/2006/relationships/image" Target="../media/image48.png"/><Relationship Id="rId53" Type="http://schemas.openxmlformats.org/officeDocument/2006/relationships/image" Target="../media/image50.png"/><Relationship Id="rId52" Type="http://schemas.openxmlformats.org/officeDocument/2006/relationships/image" Target="../media/image47.png"/><Relationship Id="rId11" Type="http://schemas.openxmlformats.org/officeDocument/2006/relationships/image" Target="../media/image17.png"/><Relationship Id="rId55" Type="http://schemas.openxmlformats.org/officeDocument/2006/relationships/image" Target="../media/image52.png"/><Relationship Id="rId10" Type="http://schemas.openxmlformats.org/officeDocument/2006/relationships/image" Target="../media/image16.png"/><Relationship Id="rId54" Type="http://schemas.openxmlformats.org/officeDocument/2006/relationships/image" Target="../media/image54.png"/><Relationship Id="rId13" Type="http://schemas.openxmlformats.org/officeDocument/2006/relationships/image" Target="../media/image13.png"/><Relationship Id="rId57" Type="http://schemas.openxmlformats.org/officeDocument/2006/relationships/image" Target="../media/image53.png"/><Relationship Id="rId12" Type="http://schemas.openxmlformats.org/officeDocument/2006/relationships/image" Target="../media/image10.png"/><Relationship Id="rId56" Type="http://schemas.openxmlformats.org/officeDocument/2006/relationships/image" Target="../media/image51.png"/><Relationship Id="rId15" Type="http://schemas.openxmlformats.org/officeDocument/2006/relationships/image" Target="../media/image18.png"/><Relationship Id="rId59" Type="http://schemas.openxmlformats.org/officeDocument/2006/relationships/image" Target="../media/image58.png"/><Relationship Id="rId14" Type="http://schemas.openxmlformats.org/officeDocument/2006/relationships/image" Target="../media/image8.png"/><Relationship Id="rId58" Type="http://schemas.openxmlformats.org/officeDocument/2006/relationships/image" Target="../media/image56.png"/><Relationship Id="rId17" Type="http://schemas.openxmlformats.org/officeDocument/2006/relationships/image" Target="../media/image7.png"/><Relationship Id="rId16" Type="http://schemas.openxmlformats.org/officeDocument/2006/relationships/image" Target="../media/image14.png"/><Relationship Id="rId19" Type="http://schemas.openxmlformats.org/officeDocument/2006/relationships/image" Target="../media/image12.png"/><Relationship Id="rId1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22063"/>
          <a:stretch/>
        </p:blipFill>
        <p:spPr>
          <a:xfrm>
            <a:off x="7453858" y="890767"/>
            <a:ext cx="285546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0" l="0" r="0" t="23879"/>
          <a:stretch/>
        </p:blipFill>
        <p:spPr>
          <a:xfrm>
            <a:off x="7373424" y="722700"/>
            <a:ext cx="285546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0" l="0" r="0" t="21893"/>
          <a:stretch/>
        </p:blipFill>
        <p:spPr>
          <a:xfrm>
            <a:off x="7373424" y="781085"/>
            <a:ext cx="285546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0" l="0" r="0" t="22215"/>
          <a:stretch/>
        </p:blipFill>
        <p:spPr>
          <a:xfrm>
            <a:off x="7415433" y="722677"/>
            <a:ext cx="277144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b="0" l="0" r="0" t="17484"/>
          <a:stretch/>
        </p:blipFill>
        <p:spPr>
          <a:xfrm>
            <a:off x="7453858" y="817235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9">
            <a:alphaModFix/>
          </a:blip>
          <a:srcRect b="0" l="0" r="0" t="16408"/>
          <a:stretch/>
        </p:blipFill>
        <p:spPr>
          <a:xfrm>
            <a:off x="7426485" y="684199"/>
            <a:ext cx="277144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10">
            <a:alphaModFix/>
          </a:blip>
          <a:srcRect b="0" l="0" r="0" t="22305"/>
          <a:stretch/>
        </p:blipFill>
        <p:spPr>
          <a:xfrm>
            <a:off x="7415433" y="781085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1">
            <a:alphaModFix/>
          </a:blip>
          <a:srcRect b="0" l="0" r="0" t="29785"/>
          <a:stretch/>
        </p:blipFill>
        <p:spPr>
          <a:xfrm>
            <a:off x="7384475" y="890767"/>
            <a:ext cx="2855466" cy="14235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2">
            <a:alphaModFix/>
          </a:blip>
          <a:srcRect b="0" l="0" r="0" t="16618"/>
          <a:stretch/>
        </p:blipFill>
        <p:spPr>
          <a:xfrm>
            <a:off x="7373424" y="684199"/>
            <a:ext cx="285546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 b="0" l="0" r="0" t="19257"/>
          <a:stretch/>
        </p:blipFill>
        <p:spPr>
          <a:xfrm>
            <a:off x="7373424" y="753348"/>
            <a:ext cx="285546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4">
            <a:alphaModFix/>
          </a:blip>
          <a:srcRect b="0" l="0" r="0" t="21801"/>
          <a:stretch/>
        </p:blipFill>
        <p:spPr>
          <a:xfrm>
            <a:off x="7426485" y="817235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5">
            <a:alphaModFix/>
          </a:blip>
          <a:srcRect b="0" l="0" r="0" t="21092"/>
          <a:stretch/>
        </p:blipFill>
        <p:spPr>
          <a:xfrm>
            <a:off x="7415445" y="817235"/>
            <a:ext cx="2771424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6">
            <a:alphaModFix/>
          </a:blip>
          <a:srcRect b="0" l="0" r="0" t="14126"/>
          <a:stretch/>
        </p:blipFill>
        <p:spPr>
          <a:xfrm>
            <a:off x="7373424" y="778734"/>
            <a:ext cx="285546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7">
            <a:alphaModFix/>
          </a:blip>
          <a:srcRect b="0" l="0" r="0" t="24207"/>
          <a:stretch/>
        </p:blipFill>
        <p:spPr>
          <a:xfrm>
            <a:off x="7384475" y="817212"/>
            <a:ext cx="285546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8">
            <a:alphaModFix/>
          </a:blip>
          <a:srcRect b="0" l="0" r="0" t="21697"/>
          <a:stretch/>
        </p:blipFill>
        <p:spPr>
          <a:xfrm>
            <a:off x="7449442" y="840007"/>
            <a:ext cx="2703430" cy="14743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9">
            <a:alphaModFix/>
          </a:blip>
          <a:srcRect b="0" l="0" r="0" t="24064"/>
          <a:stretch/>
        </p:blipFill>
        <p:spPr>
          <a:xfrm>
            <a:off x="7373424" y="839972"/>
            <a:ext cx="2855466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0">
            <a:alphaModFix/>
          </a:blip>
          <a:srcRect b="0" l="0" r="0" t="23977"/>
          <a:stretch/>
        </p:blipFill>
        <p:spPr>
          <a:xfrm>
            <a:off x="7384475" y="865381"/>
            <a:ext cx="2855466" cy="14743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21">
            <a:alphaModFix/>
          </a:blip>
          <a:srcRect b="0" l="0" r="0" t="24528"/>
          <a:stretch/>
        </p:blipFill>
        <p:spPr>
          <a:xfrm>
            <a:off x="7422069" y="781085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22">
            <a:alphaModFix/>
          </a:blip>
          <a:srcRect b="0" l="0" r="0" t="20166"/>
          <a:stretch/>
        </p:blipFill>
        <p:spPr>
          <a:xfrm>
            <a:off x="7426485" y="753382"/>
            <a:ext cx="277144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23">
            <a:alphaModFix/>
          </a:blip>
          <a:srcRect b="0" l="0" r="0" t="26696"/>
          <a:stretch/>
        </p:blipFill>
        <p:spPr>
          <a:xfrm>
            <a:off x="7422069" y="890767"/>
            <a:ext cx="2771446" cy="14235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24">
            <a:alphaModFix/>
          </a:blip>
          <a:srcRect b="0" l="0" r="0" t="24969"/>
          <a:stretch/>
        </p:blipFill>
        <p:spPr>
          <a:xfrm>
            <a:off x="7373424" y="837164"/>
            <a:ext cx="285546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25">
            <a:alphaModFix/>
          </a:blip>
          <a:srcRect b="0" l="0" r="0" t="29795"/>
          <a:stretch/>
        </p:blipFill>
        <p:spPr>
          <a:xfrm>
            <a:off x="7373424" y="879010"/>
            <a:ext cx="2855466" cy="14470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26">
            <a:alphaModFix/>
          </a:blip>
          <a:srcRect b="0" l="0" r="0" t="23803"/>
          <a:stretch/>
        </p:blipFill>
        <p:spPr>
          <a:xfrm>
            <a:off x="7415433" y="761178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27">
            <a:alphaModFix/>
          </a:blip>
          <a:srcRect b="0" l="0" r="0" t="26128"/>
          <a:stretch/>
        </p:blipFill>
        <p:spPr>
          <a:xfrm>
            <a:off x="7373424" y="879010"/>
            <a:ext cx="2855466" cy="14470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28">
            <a:alphaModFix/>
          </a:blip>
          <a:srcRect b="0" l="0" r="0" t="23224"/>
          <a:stretch/>
        </p:blipFill>
        <p:spPr>
          <a:xfrm>
            <a:off x="7373424" y="839972"/>
            <a:ext cx="2855466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29">
            <a:alphaModFix/>
          </a:blip>
          <a:srcRect b="0" l="0" r="0" t="21771"/>
          <a:stretch/>
        </p:blipFill>
        <p:spPr>
          <a:xfrm>
            <a:off x="7384475" y="722700"/>
            <a:ext cx="285546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30">
            <a:alphaModFix/>
          </a:blip>
          <a:srcRect b="0" l="0" r="0" t="18679"/>
          <a:stretch/>
        </p:blipFill>
        <p:spPr>
          <a:xfrm>
            <a:off x="7422069" y="753371"/>
            <a:ext cx="277144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1">
            <a:alphaModFix/>
          </a:blip>
          <a:srcRect b="0" l="0" r="0" t="20616"/>
          <a:stretch/>
        </p:blipFill>
        <p:spPr>
          <a:xfrm>
            <a:off x="7380059" y="837164"/>
            <a:ext cx="285546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2">
            <a:alphaModFix/>
          </a:blip>
          <a:srcRect b="0" l="0" r="0" t="26836"/>
          <a:stretch/>
        </p:blipFill>
        <p:spPr>
          <a:xfrm>
            <a:off x="7380059" y="822953"/>
            <a:ext cx="2855466" cy="14470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3">
            <a:alphaModFix/>
          </a:blip>
          <a:srcRect b="0" l="0" r="0" t="22263"/>
          <a:stretch/>
        </p:blipFill>
        <p:spPr>
          <a:xfrm>
            <a:off x="7419861" y="837164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34">
            <a:alphaModFix/>
          </a:blip>
          <a:srcRect b="0" l="0" r="0" t="23389"/>
          <a:stretch/>
        </p:blipFill>
        <p:spPr>
          <a:xfrm>
            <a:off x="7377851" y="781096"/>
            <a:ext cx="285546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5">
            <a:alphaModFix/>
          </a:blip>
          <a:srcRect b="0" l="0" r="0" t="17614"/>
          <a:stretch/>
        </p:blipFill>
        <p:spPr>
          <a:xfrm>
            <a:off x="7377840" y="722689"/>
            <a:ext cx="285546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6">
            <a:alphaModFix/>
          </a:blip>
          <a:srcRect b="0" l="0" r="0" t="21408"/>
          <a:stretch/>
        </p:blipFill>
        <p:spPr>
          <a:xfrm>
            <a:off x="7419850" y="684199"/>
            <a:ext cx="2771446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37">
            <a:alphaModFix/>
          </a:blip>
          <a:srcRect b="0" l="0" r="0" t="20388"/>
          <a:stretch/>
        </p:blipFill>
        <p:spPr>
          <a:xfrm>
            <a:off x="7419850" y="837164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38">
            <a:alphaModFix/>
          </a:blip>
          <a:srcRect b="0" l="0" r="0" t="22100"/>
          <a:stretch/>
        </p:blipFill>
        <p:spPr>
          <a:xfrm>
            <a:off x="7415433" y="791826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39">
            <a:alphaModFix/>
          </a:blip>
          <a:srcRect b="0" l="0" r="0" t="24144"/>
          <a:stretch/>
        </p:blipFill>
        <p:spPr>
          <a:xfrm>
            <a:off x="7415433" y="742618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0">
            <a:alphaModFix/>
          </a:blip>
          <a:srcRect b="0" l="0" r="0" t="20534"/>
          <a:stretch/>
        </p:blipFill>
        <p:spPr>
          <a:xfrm>
            <a:off x="7415433" y="742607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1">
            <a:alphaModFix/>
          </a:blip>
          <a:srcRect b="0" l="0" r="0" t="23318"/>
          <a:stretch/>
        </p:blipFill>
        <p:spPr>
          <a:xfrm>
            <a:off x="7419850" y="811779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2">
            <a:alphaModFix/>
          </a:blip>
          <a:srcRect b="0" l="0" r="0" t="23757"/>
          <a:stretch/>
        </p:blipFill>
        <p:spPr>
          <a:xfrm>
            <a:off x="7419850" y="837164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3">
            <a:alphaModFix/>
          </a:blip>
          <a:srcRect b="0" l="0" r="0" t="23136"/>
          <a:stretch/>
        </p:blipFill>
        <p:spPr>
          <a:xfrm>
            <a:off x="7449442" y="781085"/>
            <a:ext cx="2703430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4">
            <a:alphaModFix/>
          </a:blip>
          <a:srcRect b="0" l="0" r="0" t="23640"/>
          <a:stretch/>
        </p:blipFill>
        <p:spPr>
          <a:xfrm>
            <a:off x="7415433" y="811756"/>
            <a:ext cx="2771446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5">
            <a:alphaModFix/>
          </a:blip>
          <a:srcRect b="0" l="0" r="0" t="28876"/>
          <a:stretch/>
        </p:blipFill>
        <p:spPr>
          <a:xfrm>
            <a:off x="7419850" y="684210"/>
            <a:ext cx="2771446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6">
            <a:alphaModFix/>
          </a:blip>
          <a:srcRect b="0" l="0" r="0" t="22172"/>
          <a:stretch/>
        </p:blipFill>
        <p:spPr>
          <a:xfrm>
            <a:off x="7415433" y="722677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47">
            <a:alphaModFix/>
          </a:blip>
          <a:srcRect b="0" l="0" r="0" t="20534"/>
          <a:stretch/>
        </p:blipFill>
        <p:spPr>
          <a:xfrm>
            <a:off x="7419850" y="722677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8">
            <a:alphaModFix/>
          </a:blip>
          <a:srcRect b="0" l="0" r="0" t="28515"/>
          <a:stretch/>
        </p:blipFill>
        <p:spPr>
          <a:xfrm>
            <a:off x="7419850" y="834699"/>
            <a:ext cx="2771446" cy="14235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9">
            <a:alphaModFix/>
          </a:blip>
          <a:srcRect b="0" l="0" r="0" t="19231"/>
          <a:stretch/>
        </p:blipFill>
        <p:spPr>
          <a:xfrm>
            <a:off x="7419850" y="791849"/>
            <a:ext cx="2771446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0">
            <a:alphaModFix/>
          </a:blip>
          <a:srcRect b="0" l="0" r="0" t="20590"/>
          <a:stretch/>
        </p:blipFill>
        <p:spPr>
          <a:xfrm>
            <a:off x="7449442" y="817235"/>
            <a:ext cx="2703430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51">
            <a:alphaModFix/>
          </a:blip>
          <a:srcRect b="0" l="0" r="0" t="24545"/>
          <a:stretch/>
        </p:blipFill>
        <p:spPr>
          <a:xfrm>
            <a:off x="7453858" y="865370"/>
            <a:ext cx="2703431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52">
            <a:alphaModFix/>
          </a:blip>
          <a:srcRect b="0" l="0" r="0" t="29057"/>
          <a:stretch/>
        </p:blipFill>
        <p:spPr>
          <a:xfrm>
            <a:off x="7449442" y="778734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53">
            <a:alphaModFix/>
          </a:blip>
          <a:srcRect b="0" l="0" r="0" t="27782"/>
          <a:stretch/>
        </p:blipFill>
        <p:spPr>
          <a:xfrm>
            <a:off x="7449442" y="811767"/>
            <a:ext cx="2703430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54">
            <a:alphaModFix/>
          </a:blip>
          <a:srcRect b="0" l="0" r="0" t="15853"/>
          <a:stretch/>
        </p:blipFill>
        <p:spPr>
          <a:xfrm>
            <a:off x="7449442" y="753348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55">
            <a:alphaModFix/>
          </a:blip>
          <a:srcRect b="0" l="0" r="0" t="22360"/>
          <a:stretch/>
        </p:blipFill>
        <p:spPr>
          <a:xfrm>
            <a:off x="7449442" y="684199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56">
            <a:alphaModFix/>
          </a:blip>
          <a:srcRect b="0" l="0" r="0" t="17280"/>
          <a:stretch/>
        </p:blipFill>
        <p:spPr>
          <a:xfrm>
            <a:off x="7449442" y="722677"/>
            <a:ext cx="2703430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57">
            <a:alphaModFix/>
          </a:blip>
          <a:srcRect b="0" l="0" r="0" t="18586"/>
          <a:stretch/>
        </p:blipFill>
        <p:spPr>
          <a:xfrm>
            <a:off x="7449442" y="753348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58">
            <a:alphaModFix/>
          </a:blip>
          <a:srcRect b="0" l="0" r="0" t="21764"/>
          <a:stretch/>
        </p:blipFill>
        <p:spPr>
          <a:xfrm>
            <a:off x="7449442" y="761155"/>
            <a:ext cx="2703430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59">
            <a:alphaModFix/>
          </a:blip>
          <a:srcRect b="0" l="0" r="0" t="29358"/>
          <a:stretch/>
        </p:blipFill>
        <p:spPr>
          <a:xfrm>
            <a:off x="7449442" y="865358"/>
            <a:ext cx="2703430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60">
            <a:alphaModFix/>
          </a:blip>
          <a:srcRect b="0" l="0" r="0" t="22160"/>
          <a:stretch/>
        </p:blipFill>
        <p:spPr>
          <a:xfrm>
            <a:off x="7449442" y="817212"/>
            <a:ext cx="2703430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61">
            <a:alphaModFix/>
          </a:blip>
          <a:srcRect b="0" l="0" r="0" t="20754"/>
          <a:stretch/>
        </p:blipFill>
        <p:spPr>
          <a:xfrm>
            <a:off x="7449442" y="722677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2">
            <a:alphaModFix/>
          </a:blip>
          <a:srcRect b="0" l="0" r="0" t="22348"/>
          <a:stretch/>
        </p:blipFill>
        <p:spPr>
          <a:xfrm>
            <a:off x="7449442" y="791826"/>
            <a:ext cx="2703430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63">
            <a:alphaModFix/>
          </a:blip>
          <a:srcRect b="0" l="0" r="0" t="19916"/>
          <a:stretch/>
        </p:blipFill>
        <p:spPr>
          <a:xfrm>
            <a:off x="7449442" y="811756"/>
            <a:ext cx="2703430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64">
            <a:alphaModFix/>
          </a:blip>
          <a:srcRect b="0" l="0" r="0" t="27536"/>
          <a:stretch/>
        </p:blipFill>
        <p:spPr>
          <a:xfrm>
            <a:off x="7449442" y="753348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65">
            <a:alphaModFix/>
          </a:blip>
          <a:srcRect b="0" l="0" r="0" t="34084"/>
          <a:stretch/>
        </p:blipFill>
        <p:spPr>
          <a:xfrm>
            <a:off x="7449442" y="791826"/>
            <a:ext cx="2703430" cy="1570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66">
            <a:alphaModFix/>
          </a:blip>
          <a:srcRect b="0" l="0" r="0" t="25043"/>
          <a:stretch/>
        </p:blipFill>
        <p:spPr>
          <a:xfrm>
            <a:off x="7449442" y="778745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67">
            <a:alphaModFix/>
          </a:blip>
          <a:srcRect b="0" l="0" r="0" t="32655"/>
          <a:stretch/>
        </p:blipFill>
        <p:spPr>
          <a:xfrm>
            <a:off x="7449442" y="753348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68">
            <a:alphaModFix/>
          </a:blip>
          <a:srcRect b="0" l="0" r="0" t="36524"/>
          <a:stretch/>
        </p:blipFill>
        <p:spPr>
          <a:xfrm>
            <a:off x="7449442" y="753348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69">
            <a:alphaModFix/>
          </a:blip>
          <a:srcRect b="0" l="0" r="0" t="29438"/>
          <a:stretch/>
        </p:blipFill>
        <p:spPr>
          <a:xfrm>
            <a:off x="7449438" y="778745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70">
            <a:alphaModFix/>
          </a:blip>
          <a:srcRect b="0" l="0" r="0" t="27724"/>
          <a:stretch/>
        </p:blipFill>
        <p:spPr>
          <a:xfrm>
            <a:off x="7449442" y="778745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71">
            <a:alphaModFix/>
          </a:blip>
          <a:srcRect b="0" l="0" r="0" t="29927"/>
          <a:stretch/>
        </p:blipFill>
        <p:spPr>
          <a:xfrm>
            <a:off x="7449442" y="778734"/>
            <a:ext cx="2703430" cy="1647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72">
            <a:alphaModFix/>
          </a:blip>
          <a:srcRect b="0" l="0" r="0" t="30050"/>
          <a:stretch/>
        </p:blipFill>
        <p:spPr>
          <a:xfrm>
            <a:off x="7449442" y="837141"/>
            <a:ext cx="2703430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73">
            <a:alphaModFix/>
          </a:blip>
          <a:srcRect b="0" l="0" r="0" t="29795"/>
          <a:stretch/>
        </p:blipFill>
        <p:spPr>
          <a:xfrm>
            <a:off x="7449442" y="817200"/>
            <a:ext cx="2703430" cy="15706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4" name="Google Shape;124;p13"/>
          <p:cNvPicPr preferRelativeResize="0"/>
          <p:nvPr/>
        </p:nvPicPr>
        <p:blipFill rotWithShape="1">
          <a:blip r:embed="rId74">
            <a:alphaModFix/>
          </a:blip>
          <a:srcRect b="0" l="0" r="0" t="29012"/>
          <a:stretch/>
        </p:blipFill>
        <p:spPr>
          <a:xfrm>
            <a:off x="7449442" y="865358"/>
            <a:ext cx="2703430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75">
            <a:alphaModFix/>
          </a:blip>
          <a:srcRect b="0" l="0" r="0" t="29607"/>
          <a:stretch/>
        </p:blipFill>
        <p:spPr>
          <a:xfrm>
            <a:off x="7449442" y="837141"/>
            <a:ext cx="2703430" cy="15307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76">
            <a:alphaModFix/>
          </a:blip>
          <a:srcRect b="5692" l="0" r="0" t="21516"/>
          <a:stretch/>
        </p:blipFill>
        <p:spPr>
          <a:xfrm>
            <a:off x="7449442" y="865358"/>
            <a:ext cx="2703430" cy="147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77">
            <a:alphaModFix/>
          </a:blip>
          <a:srcRect b="5805" l="0" r="0" t="17200"/>
          <a:stretch/>
        </p:blipFill>
        <p:spPr>
          <a:xfrm>
            <a:off x="7449442" y="865358"/>
            <a:ext cx="2703430" cy="14235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78">
            <a:alphaModFix/>
          </a:blip>
          <a:srcRect b="2784" l="0" r="0" t="14584"/>
          <a:stretch/>
        </p:blipFill>
        <p:spPr>
          <a:xfrm>
            <a:off x="7449442" y="853602"/>
            <a:ext cx="2703430" cy="14470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79">
            <a:alphaModFix/>
          </a:blip>
          <a:srcRect b="0" l="0" r="0" t="25473"/>
          <a:stretch/>
        </p:blipFill>
        <p:spPr>
          <a:xfrm>
            <a:off x="7460504" y="865383"/>
            <a:ext cx="2703430" cy="14235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620000" dist="28575">
              <a:schemeClr val="dk1">
                <a:alpha val="51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