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80375" cx="10692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8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8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11015" y="685800"/>
            <a:ext cx="483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011015" y="685800"/>
            <a:ext cx="483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364471" y="6234927"/>
            <a:ext cx="70143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71" y="1630182"/>
            <a:ext cx="9963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71" y="4645679"/>
            <a:ext cx="9963000" cy="1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746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64480" y="1097338"/>
            <a:ext cx="9963000" cy="30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64471" y="4176870"/>
            <a:ext cx="99630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71" y="3169875"/>
            <a:ext cx="99630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64471" y="1698492"/>
            <a:ext cx="9963000" cy="5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64471" y="1698492"/>
            <a:ext cx="4677000" cy="5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650523" y="1698492"/>
            <a:ext cx="4677000" cy="5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64471" y="818831"/>
            <a:ext cx="32835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64471" y="2047961"/>
            <a:ext cx="3283500" cy="46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573249" y="663421"/>
            <a:ext cx="7446000" cy="60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5346038" y="-184"/>
            <a:ext cx="5346000" cy="75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175" lIns="116175" spcFirstLastPara="1" rIns="116175" wrap="square" tIns="11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310449" y="1817426"/>
            <a:ext cx="4730100" cy="21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310449" y="4131109"/>
            <a:ext cx="4730100" cy="1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5775755" y="1067126"/>
            <a:ext cx="4486500" cy="54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71" y="655868"/>
            <a:ext cx="99630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71" y="1698492"/>
            <a:ext cx="9963000" cy="5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175" lIns="116175" spcFirstLastPara="1" rIns="116175" wrap="square" tIns="116175">
            <a:normAutofit/>
          </a:bodyPr>
          <a:lstStyle>
            <a:lvl1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841" y="6872544"/>
            <a:ext cx="6417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175" lIns="116175" spcFirstLastPara="1" rIns="116175" wrap="square" tIns="1161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8.png"/><Relationship Id="rId84" Type="http://schemas.openxmlformats.org/officeDocument/2006/relationships/image" Target="../media/image84.png"/><Relationship Id="rId83" Type="http://schemas.openxmlformats.org/officeDocument/2006/relationships/image" Target="../media/image79.png"/><Relationship Id="rId42" Type="http://schemas.openxmlformats.org/officeDocument/2006/relationships/image" Target="../media/image40.png"/><Relationship Id="rId86" Type="http://schemas.openxmlformats.org/officeDocument/2006/relationships/image" Target="../media/image83.png"/><Relationship Id="rId41" Type="http://schemas.openxmlformats.org/officeDocument/2006/relationships/image" Target="../media/image39.png"/><Relationship Id="rId85" Type="http://schemas.openxmlformats.org/officeDocument/2006/relationships/image" Target="../media/image82.png"/><Relationship Id="rId44" Type="http://schemas.openxmlformats.org/officeDocument/2006/relationships/image" Target="../media/image53.png"/><Relationship Id="rId43" Type="http://schemas.openxmlformats.org/officeDocument/2006/relationships/image" Target="../media/image43.png"/><Relationship Id="rId46" Type="http://schemas.openxmlformats.org/officeDocument/2006/relationships/image" Target="../media/image41.png"/><Relationship Id="rId45" Type="http://schemas.openxmlformats.org/officeDocument/2006/relationships/image" Target="../media/image48.png"/><Relationship Id="rId80" Type="http://schemas.openxmlformats.org/officeDocument/2006/relationships/image" Target="../media/image77.png"/><Relationship Id="rId82" Type="http://schemas.openxmlformats.org/officeDocument/2006/relationships/image" Target="../media/image81.png"/><Relationship Id="rId81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48" Type="http://schemas.openxmlformats.org/officeDocument/2006/relationships/image" Target="../media/image46.png"/><Relationship Id="rId47" Type="http://schemas.openxmlformats.org/officeDocument/2006/relationships/image" Target="../media/image45.png"/><Relationship Id="rId49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9.png"/><Relationship Id="rId73" Type="http://schemas.openxmlformats.org/officeDocument/2006/relationships/image" Target="../media/image69.png"/><Relationship Id="rId72" Type="http://schemas.openxmlformats.org/officeDocument/2006/relationships/image" Target="../media/image67.png"/><Relationship Id="rId31" Type="http://schemas.openxmlformats.org/officeDocument/2006/relationships/image" Target="../media/image34.png"/><Relationship Id="rId75" Type="http://schemas.openxmlformats.org/officeDocument/2006/relationships/image" Target="../media/image71.png"/><Relationship Id="rId30" Type="http://schemas.openxmlformats.org/officeDocument/2006/relationships/image" Target="../media/image30.png"/><Relationship Id="rId74" Type="http://schemas.openxmlformats.org/officeDocument/2006/relationships/image" Target="../media/image76.png"/><Relationship Id="rId33" Type="http://schemas.openxmlformats.org/officeDocument/2006/relationships/image" Target="../media/image35.png"/><Relationship Id="rId77" Type="http://schemas.openxmlformats.org/officeDocument/2006/relationships/image" Target="../media/image75.png"/><Relationship Id="rId32" Type="http://schemas.openxmlformats.org/officeDocument/2006/relationships/image" Target="../media/image31.png"/><Relationship Id="rId76" Type="http://schemas.openxmlformats.org/officeDocument/2006/relationships/image" Target="../media/image74.png"/><Relationship Id="rId35" Type="http://schemas.openxmlformats.org/officeDocument/2006/relationships/image" Target="../media/image33.png"/><Relationship Id="rId79" Type="http://schemas.openxmlformats.org/officeDocument/2006/relationships/image" Target="../media/image78.png"/><Relationship Id="rId34" Type="http://schemas.openxmlformats.org/officeDocument/2006/relationships/image" Target="../media/image32.png"/><Relationship Id="rId78" Type="http://schemas.openxmlformats.org/officeDocument/2006/relationships/image" Target="../media/image73.png"/><Relationship Id="rId71" Type="http://schemas.openxmlformats.org/officeDocument/2006/relationships/image" Target="../media/image72.png"/><Relationship Id="rId70" Type="http://schemas.openxmlformats.org/officeDocument/2006/relationships/image" Target="../media/image70.png"/><Relationship Id="rId37" Type="http://schemas.openxmlformats.org/officeDocument/2006/relationships/image" Target="../media/image24.png"/><Relationship Id="rId36" Type="http://schemas.openxmlformats.org/officeDocument/2006/relationships/image" Target="../media/image36.png"/><Relationship Id="rId39" Type="http://schemas.openxmlformats.org/officeDocument/2006/relationships/image" Target="../media/image37.png"/><Relationship Id="rId38" Type="http://schemas.openxmlformats.org/officeDocument/2006/relationships/image" Target="../media/image28.png"/><Relationship Id="rId62" Type="http://schemas.openxmlformats.org/officeDocument/2006/relationships/image" Target="../media/image63.png"/><Relationship Id="rId61" Type="http://schemas.openxmlformats.org/officeDocument/2006/relationships/image" Target="../media/image59.png"/><Relationship Id="rId20" Type="http://schemas.openxmlformats.org/officeDocument/2006/relationships/image" Target="../media/image11.png"/><Relationship Id="rId64" Type="http://schemas.openxmlformats.org/officeDocument/2006/relationships/image" Target="../media/image68.png"/><Relationship Id="rId63" Type="http://schemas.openxmlformats.org/officeDocument/2006/relationships/image" Target="../media/image60.png"/><Relationship Id="rId22" Type="http://schemas.openxmlformats.org/officeDocument/2006/relationships/image" Target="../media/image13.png"/><Relationship Id="rId66" Type="http://schemas.openxmlformats.org/officeDocument/2006/relationships/image" Target="../media/image66.png"/><Relationship Id="rId21" Type="http://schemas.openxmlformats.org/officeDocument/2006/relationships/image" Target="../media/image12.png"/><Relationship Id="rId65" Type="http://schemas.openxmlformats.org/officeDocument/2006/relationships/image" Target="../media/image65.png"/><Relationship Id="rId24" Type="http://schemas.openxmlformats.org/officeDocument/2006/relationships/image" Target="../media/image23.png"/><Relationship Id="rId68" Type="http://schemas.openxmlformats.org/officeDocument/2006/relationships/image" Target="../media/image62.png"/><Relationship Id="rId23" Type="http://schemas.openxmlformats.org/officeDocument/2006/relationships/image" Target="../media/image21.png"/><Relationship Id="rId67" Type="http://schemas.openxmlformats.org/officeDocument/2006/relationships/image" Target="../media/image64.png"/><Relationship Id="rId60" Type="http://schemas.openxmlformats.org/officeDocument/2006/relationships/image" Target="../media/image57.png"/><Relationship Id="rId26" Type="http://schemas.openxmlformats.org/officeDocument/2006/relationships/image" Target="../media/image27.png"/><Relationship Id="rId25" Type="http://schemas.openxmlformats.org/officeDocument/2006/relationships/image" Target="../media/image22.png"/><Relationship Id="rId69" Type="http://schemas.openxmlformats.org/officeDocument/2006/relationships/image" Target="../media/image61.png"/><Relationship Id="rId28" Type="http://schemas.openxmlformats.org/officeDocument/2006/relationships/image" Target="../media/image25.png"/><Relationship Id="rId27" Type="http://schemas.openxmlformats.org/officeDocument/2006/relationships/image" Target="../media/image29.png"/><Relationship Id="rId29" Type="http://schemas.openxmlformats.org/officeDocument/2006/relationships/image" Target="../media/image26.png"/><Relationship Id="rId51" Type="http://schemas.openxmlformats.org/officeDocument/2006/relationships/image" Target="../media/image58.png"/><Relationship Id="rId50" Type="http://schemas.openxmlformats.org/officeDocument/2006/relationships/image" Target="../media/image50.png"/><Relationship Id="rId53" Type="http://schemas.openxmlformats.org/officeDocument/2006/relationships/image" Target="../media/image49.png"/><Relationship Id="rId52" Type="http://schemas.openxmlformats.org/officeDocument/2006/relationships/image" Target="../media/image44.png"/><Relationship Id="rId11" Type="http://schemas.openxmlformats.org/officeDocument/2006/relationships/image" Target="../media/image3.png"/><Relationship Id="rId55" Type="http://schemas.openxmlformats.org/officeDocument/2006/relationships/image" Target="../media/image54.png"/><Relationship Id="rId10" Type="http://schemas.openxmlformats.org/officeDocument/2006/relationships/image" Target="../media/image7.png"/><Relationship Id="rId54" Type="http://schemas.openxmlformats.org/officeDocument/2006/relationships/image" Target="../media/image42.png"/><Relationship Id="rId13" Type="http://schemas.openxmlformats.org/officeDocument/2006/relationships/image" Target="../media/image1.png"/><Relationship Id="rId57" Type="http://schemas.openxmlformats.org/officeDocument/2006/relationships/image" Target="../media/image55.png"/><Relationship Id="rId12" Type="http://schemas.openxmlformats.org/officeDocument/2006/relationships/image" Target="../media/image19.png"/><Relationship Id="rId56" Type="http://schemas.openxmlformats.org/officeDocument/2006/relationships/image" Target="../media/image52.png"/><Relationship Id="rId15" Type="http://schemas.openxmlformats.org/officeDocument/2006/relationships/image" Target="../media/image10.png"/><Relationship Id="rId59" Type="http://schemas.openxmlformats.org/officeDocument/2006/relationships/image" Target="../media/image56.png"/><Relationship Id="rId14" Type="http://schemas.openxmlformats.org/officeDocument/2006/relationships/image" Target="../media/image14.png"/><Relationship Id="rId58" Type="http://schemas.openxmlformats.org/officeDocument/2006/relationships/image" Target="../media/image51.png"/><Relationship Id="rId17" Type="http://schemas.openxmlformats.org/officeDocument/2006/relationships/image" Target="../media/image2.png"/><Relationship Id="rId16" Type="http://schemas.openxmlformats.org/officeDocument/2006/relationships/image" Target="../media/image18.png"/><Relationship Id="rId19" Type="http://schemas.openxmlformats.org/officeDocument/2006/relationships/image" Target="../media/image8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13962" l="0" r="0" t="26005"/>
          <a:stretch/>
        </p:blipFill>
        <p:spPr>
          <a:xfrm>
            <a:off x="7795175" y="1030067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20909" l="0" r="0" t="24695"/>
          <a:stretch/>
        </p:blipFill>
        <p:spPr>
          <a:xfrm>
            <a:off x="7772900" y="1158791"/>
            <a:ext cx="2134575" cy="84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b="14095" l="0" r="0" t="25873"/>
          <a:stretch/>
        </p:blipFill>
        <p:spPr>
          <a:xfrm>
            <a:off x="7787325" y="1039071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12918" l="0" r="0" t="27050"/>
          <a:stretch/>
        </p:blipFill>
        <p:spPr>
          <a:xfrm>
            <a:off x="7795175" y="1118337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8">
            <a:alphaModFix/>
          </a:blip>
          <a:srcRect b="0" l="0" r="0" t="33814"/>
          <a:stretch/>
        </p:blipFill>
        <p:spPr>
          <a:xfrm>
            <a:off x="7788300" y="1031671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9">
            <a:alphaModFix/>
          </a:blip>
          <a:srcRect b="11792" l="0" r="0" t="33812"/>
          <a:stretch/>
        </p:blipFill>
        <p:spPr>
          <a:xfrm>
            <a:off x="7795175" y="1020884"/>
            <a:ext cx="2134575" cy="84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10">
            <a:alphaModFix/>
          </a:blip>
          <a:srcRect b="14567" l="0" r="0" t="31037"/>
          <a:stretch/>
        </p:blipFill>
        <p:spPr>
          <a:xfrm>
            <a:off x="7871375" y="1073530"/>
            <a:ext cx="2134575" cy="84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1">
            <a:alphaModFix/>
          </a:blip>
          <a:srcRect b="0" l="0" r="0" t="33814"/>
          <a:stretch/>
        </p:blipFill>
        <p:spPr>
          <a:xfrm>
            <a:off x="7871375" y="1014702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2">
            <a:alphaModFix/>
          </a:blip>
          <a:srcRect b="0" l="0" r="0" t="33814"/>
          <a:stretch/>
        </p:blipFill>
        <p:spPr>
          <a:xfrm>
            <a:off x="7795175" y="1044243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3">
            <a:alphaModFix/>
          </a:blip>
          <a:srcRect b="12208" l="0" r="0" t="27762"/>
          <a:stretch/>
        </p:blipFill>
        <p:spPr>
          <a:xfrm>
            <a:off x="7795175" y="1091791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4">
            <a:alphaModFix/>
          </a:blip>
          <a:srcRect b="12208" l="0" r="0" t="27762"/>
          <a:stretch/>
        </p:blipFill>
        <p:spPr>
          <a:xfrm>
            <a:off x="7795175" y="1091791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5">
            <a:alphaModFix/>
          </a:blip>
          <a:srcRect b="4927" l="0" r="0" t="15983"/>
          <a:stretch/>
        </p:blipFill>
        <p:spPr>
          <a:xfrm>
            <a:off x="7871375" y="1006319"/>
            <a:ext cx="2134575" cy="12216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6">
            <a:alphaModFix/>
          </a:blip>
          <a:srcRect b="12905" l="0" r="0" t="20908"/>
          <a:stretch/>
        </p:blipFill>
        <p:spPr>
          <a:xfrm>
            <a:off x="7795175" y="1031664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7">
            <a:alphaModFix/>
          </a:blip>
          <a:srcRect b="13385" l="0" r="0" t="26585"/>
          <a:stretch/>
        </p:blipFill>
        <p:spPr>
          <a:xfrm>
            <a:off x="7795175" y="1118338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8">
            <a:alphaModFix/>
          </a:blip>
          <a:srcRect b="24695" l="0" r="0" t="20909"/>
          <a:stretch/>
        </p:blipFill>
        <p:spPr>
          <a:xfrm>
            <a:off x="7795175" y="1158800"/>
            <a:ext cx="2134575" cy="840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9">
            <a:alphaModFix/>
          </a:blip>
          <a:srcRect b="0" l="0" r="0" t="33814"/>
          <a:stretch/>
        </p:blipFill>
        <p:spPr>
          <a:xfrm>
            <a:off x="7795175" y="1093380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0">
            <a:alphaModFix/>
          </a:blip>
          <a:srcRect b="11787" l="0" r="0" t="33817"/>
          <a:stretch/>
        </p:blipFill>
        <p:spPr>
          <a:xfrm>
            <a:off x="7795163" y="1114625"/>
            <a:ext cx="2134575" cy="840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21">
            <a:alphaModFix/>
          </a:blip>
          <a:srcRect b="11787" l="0" r="0" t="33817"/>
          <a:stretch/>
        </p:blipFill>
        <p:spPr>
          <a:xfrm>
            <a:off x="7871375" y="1197033"/>
            <a:ext cx="2134575" cy="8401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22">
            <a:alphaModFix/>
          </a:blip>
          <a:srcRect b="0" l="0" r="0" t="33814"/>
          <a:stretch/>
        </p:blipFill>
        <p:spPr>
          <a:xfrm>
            <a:off x="7769500" y="1070783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23">
            <a:alphaModFix/>
          </a:blip>
          <a:srcRect b="6158" l="0" r="0" t="33813"/>
          <a:stretch/>
        </p:blipFill>
        <p:spPr>
          <a:xfrm>
            <a:off x="7771075" y="1079207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24">
            <a:alphaModFix/>
          </a:blip>
          <a:srcRect b="11033" l="0" r="0" t="28935"/>
          <a:stretch/>
        </p:blipFill>
        <p:spPr>
          <a:xfrm>
            <a:off x="7769500" y="994891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25">
            <a:alphaModFix/>
          </a:blip>
          <a:srcRect b="0" l="0" r="0" t="20911"/>
          <a:stretch/>
        </p:blipFill>
        <p:spPr>
          <a:xfrm>
            <a:off x="7769500" y="930127"/>
            <a:ext cx="2134575" cy="12215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26">
            <a:alphaModFix/>
          </a:blip>
          <a:srcRect b="0" l="0" r="0" t="26583"/>
          <a:stretch/>
        </p:blipFill>
        <p:spPr>
          <a:xfrm>
            <a:off x="7769500" y="926616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27">
            <a:alphaModFix/>
          </a:blip>
          <a:srcRect b="13389" l="0" r="0" t="20424"/>
          <a:stretch/>
        </p:blipFill>
        <p:spPr>
          <a:xfrm>
            <a:off x="7769500" y="982520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28">
            <a:alphaModFix/>
          </a:blip>
          <a:srcRect b="0" l="0" r="0" t="26583"/>
          <a:stretch/>
        </p:blipFill>
        <p:spPr>
          <a:xfrm>
            <a:off x="7769500" y="965029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29">
            <a:alphaModFix/>
          </a:blip>
          <a:srcRect b="0" l="0" r="0" t="26583"/>
          <a:stretch/>
        </p:blipFill>
        <p:spPr>
          <a:xfrm>
            <a:off x="7771075" y="882667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30">
            <a:alphaModFix/>
          </a:blip>
          <a:srcRect b="0" l="0" r="0" t="33814"/>
          <a:stretch/>
        </p:blipFill>
        <p:spPr>
          <a:xfrm>
            <a:off x="7771075" y="1023557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31">
            <a:alphaModFix/>
          </a:blip>
          <a:srcRect b="0" l="0" r="0" t="26583"/>
          <a:stretch/>
        </p:blipFill>
        <p:spPr>
          <a:xfrm>
            <a:off x="7771075" y="926667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32">
            <a:alphaModFix/>
          </a:blip>
          <a:srcRect b="0" l="0" r="0" t="13635"/>
          <a:stretch/>
        </p:blipFill>
        <p:spPr>
          <a:xfrm>
            <a:off x="7771075" y="875825"/>
            <a:ext cx="2134575" cy="13339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33">
            <a:alphaModFix/>
          </a:blip>
          <a:srcRect b="0" l="0" r="0" t="26583"/>
          <a:stretch/>
        </p:blipFill>
        <p:spPr>
          <a:xfrm>
            <a:off x="7771075" y="1014915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34">
            <a:alphaModFix/>
          </a:blip>
          <a:srcRect b="7226" l="0" r="0" t="26585"/>
          <a:stretch/>
        </p:blipFill>
        <p:spPr>
          <a:xfrm>
            <a:off x="7769500" y="1031667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35">
            <a:alphaModFix/>
          </a:blip>
          <a:srcRect b="0" l="0" r="0" t="26583"/>
          <a:stretch/>
        </p:blipFill>
        <p:spPr>
          <a:xfrm>
            <a:off x="7769500" y="1014921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6">
            <a:alphaModFix/>
          </a:blip>
          <a:srcRect b="7226" l="0" r="0" t="26585"/>
          <a:stretch/>
        </p:blipFill>
        <p:spPr>
          <a:xfrm>
            <a:off x="7769500" y="982470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37">
            <a:alphaModFix/>
          </a:blip>
          <a:srcRect b="8670" l="0" r="0" t="25138"/>
          <a:stretch/>
        </p:blipFill>
        <p:spPr>
          <a:xfrm>
            <a:off x="7769500" y="1031663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38">
            <a:alphaModFix/>
          </a:blip>
          <a:srcRect b="0" l="0" r="0" t="26583"/>
          <a:stretch/>
        </p:blipFill>
        <p:spPr>
          <a:xfrm>
            <a:off x="7769500" y="926626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39">
            <a:alphaModFix/>
          </a:blip>
          <a:srcRect b="7226" l="0" r="0" t="26585"/>
          <a:stretch/>
        </p:blipFill>
        <p:spPr>
          <a:xfrm>
            <a:off x="7769500" y="1031668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0">
            <a:alphaModFix/>
          </a:blip>
          <a:srcRect b="0" l="0" r="0" t="26583"/>
          <a:stretch/>
        </p:blipFill>
        <p:spPr>
          <a:xfrm>
            <a:off x="7769500" y="926672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1">
            <a:alphaModFix/>
          </a:blip>
          <a:srcRect b="7226" l="0" r="0" t="26585"/>
          <a:stretch/>
        </p:blipFill>
        <p:spPr>
          <a:xfrm>
            <a:off x="7769500" y="1014692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2">
            <a:alphaModFix/>
          </a:blip>
          <a:srcRect b="7226" l="0" r="0" t="26585"/>
          <a:stretch/>
        </p:blipFill>
        <p:spPr>
          <a:xfrm>
            <a:off x="7771075" y="1031663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3">
            <a:alphaModFix/>
          </a:blip>
          <a:srcRect b="8670" l="0" r="0" t="25138"/>
          <a:stretch/>
        </p:blipFill>
        <p:spPr>
          <a:xfrm>
            <a:off x="7771075" y="982470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4">
            <a:alphaModFix/>
          </a:blip>
          <a:srcRect b="8670" l="0" r="0" t="25138"/>
          <a:stretch/>
        </p:blipFill>
        <p:spPr>
          <a:xfrm>
            <a:off x="7769500" y="982463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5">
            <a:alphaModFix/>
          </a:blip>
          <a:srcRect b="7504" l="0" r="0" t="26308"/>
          <a:stretch/>
        </p:blipFill>
        <p:spPr>
          <a:xfrm>
            <a:off x="7769500" y="1020879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6">
            <a:alphaModFix/>
          </a:blip>
          <a:srcRect b="0" l="0" r="0" t="26583"/>
          <a:stretch/>
        </p:blipFill>
        <p:spPr>
          <a:xfrm>
            <a:off x="7769500" y="965033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47">
            <a:alphaModFix/>
          </a:blip>
          <a:srcRect b="8670" l="0" r="0" t="25138"/>
          <a:stretch/>
        </p:blipFill>
        <p:spPr>
          <a:xfrm>
            <a:off x="7769500" y="1070770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8">
            <a:alphaModFix/>
          </a:blip>
          <a:srcRect b="7226" l="0" r="0" t="26585"/>
          <a:stretch/>
        </p:blipFill>
        <p:spPr>
          <a:xfrm>
            <a:off x="7771075" y="1070788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9">
            <a:alphaModFix/>
          </a:blip>
          <a:srcRect b="8670" l="0" r="0" t="25138"/>
          <a:stretch/>
        </p:blipFill>
        <p:spPr>
          <a:xfrm>
            <a:off x="7788300" y="1105963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0">
            <a:alphaModFix/>
          </a:blip>
          <a:srcRect b="13634" l="0" r="0" t="20180"/>
          <a:stretch/>
        </p:blipFill>
        <p:spPr>
          <a:xfrm>
            <a:off x="7771075" y="1029770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51">
            <a:alphaModFix/>
          </a:blip>
          <a:srcRect b="8670" l="0" r="0" t="25138"/>
          <a:stretch/>
        </p:blipFill>
        <p:spPr>
          <a:xfrm>
            <a:off x="7771075" y="1070763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52">
            <a:alphaModFix/>
          </a:blip>
          <a:srcRect b="6320" l="0" r="0" t="20256"/>
          <a:stretch/>
        </p:blipFill>
        <p:spPr>
          <a:xfrm>
            <a:off x="7771075" y="973916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53">
            <a:alphaModFix/>
          </a:blip>
          <a:srcRect b="8670" l="0" r="0" t="25138"/>
          <a:stretch/>
        </p:blipFill>
        <p:spPr>
          <a:xfrm>
            <a:off x="7771075" y="1105970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54">
            <a:alphaModFix/>
          </a:blip>
          <a:srcRect b="8670" l="0" r="0" t="25138"/>
          <a:stretch/>
        </p:blipFill>
        <p:spPr>
          <a:xfrm>
            <a:off x="7771075" y="1031667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55">
            <a:alphaModFix/>
          </a:blip>
          <a:srcRect b="7504" l="0" r="0" t="26308"/>
          <a:stretch/>
        </p:blipFill>
        <p:spPr>
          <a:xfrm>
            <a:off x="7771075" y="982517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56">
            <a:alphaModFix/>
          </a:blip>
          <a:srcRect b="13634" l="0" r="0" t="20180"/>
          <a:stretch/>
        </p:blipFill>
        <p:spPr>
          <a:xfrm>
            <a:off x="7771075" y="1031664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57">
            <a:alphaModFix/>
          </a:blip>
          <a:srcRect b="8676" l="0" r="0" t="25137"/>
          <a:stretch/>
        </p:blipFill>
        <p:spPr>
          <a:xfrm>
            <a:off x="7788300" y="1020877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58">
            <a:alphaModFix/>
          </a:blip>
          <a:srcRect b="13637" l="0" r="0" t="26334"/>
          <a:stretch/>
        </p:blipFill>
        <p:spPr>
          <a:xfrm>
            <a:off x="7771075" y="1077324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59">
            <a:alphaModFix/>
          </a:blip>
          <a:srcRect b="8676" l="0" r="0" t="25132"/>
          <a:stretch/>
        </p:blipFill>
        <p:spPr>
          <a:xfrm>
            <a:off x="7788300" y="1070762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60">
            <a:alphaModFix/>
          </a:blip>
          <a:srcRect b="8676" l="0" r="0" t="25132"/>
          <a:stretch/>
        </p:blipFill>
        <p:spPr>
          <a:xfrm>
            <a:off x="7771075" y="1070787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61">
            <a:alphaModFix/>
          </a:blip>
          <a:srcRect b="8676" l="0" r="0" t="25132"/>
          <a:stretch/>
        </p:blipFill>
        <p:spPr>
          <a:xfrm>
            <a:off x="7771075" y="1020868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2">
            <a:alphaModFix/>
          </a:blip>
          <a:srcRect b="8676" l="0" r="0" t="25132"/>
          <a:stretch/>
        </p:blipFill>
        <p:spPr>
          <a:xfrm>
            <a:off x="7769500" y="1105931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63">
            <a:alphaModFix/>
          </a:blip>
          <a:srcRect b="6321" l="0" r="0" t="27488"/>
          <a:stretch/>
        </p:blipFill>
        <p:spPr>
          <a:xfrm>
            <a:off x="7795175" y="1091443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64">
            <a:alphaModFix/>
          </a:blip>
          <a:srcRect b="6321" l="0" r="0" t="27488"/>
          <a:stretch/>
        </p:blipFill>
        <p:spPr>
          <a:xfrm>
            <a:off x="7788300" y="1014700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65">
            <a:alphaModFix/>
          </a:blip>
          <a:srcRect b="6320" l="0" r="0" t="20256"/>
          <a:stretch/>
        </p:blipFill>
        <p:spPr>
          <a:xfrm>
            <a:off x="7795175" y="1026743"/>
            <a:ext cx="2134575" cy="11340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66">
            <a:alphaModFix/>
          </a:blip>
          <a:srcRect b="8670" l="0" r="0" t="25138"/>
          <a:stretch/>
        </p:blipFill>
        <p:spPr>
          <a:xfrm>
            <a:off x="7795175" y="1009058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67">
            <a:alphaModFix/>
          </a:blip>
          <a:srcRect b="8676" l="0" r="0" t="25132"/>
          <a:stretch/>
        </p:blipFill>
        <p:spPr>
          <a:xfrm>
            <a:off x="7795175" y="1093368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68">
            <a:alphaModFix/>
          </a:blip>
          <a:srcRect b="6321" l="0" r="0" t="27488"/>
          <a:stretch/>
        </p:blipFill>
        <p:spPr>
          <a:xfrm>
            <a:off x="7795175" y="1067731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69">
            <a:alphaModFix/>
          </a:blip>
          <a:srcRect b="6321" l="0" r="0" t="27488"/>
          <a:stretch/>
        </p:blipFill>
        <p:spPr>
          <a:xfrm>
            <a:off x="7772900" y="1091477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70">
            <a:alphaModFix/>
          </a:blip>
          <a:srcRect b="7504" l="0" r="0" t="26308"/>
          <a:stretch/>
        </p:blipFill>
        <p:spPr>
          <a:xfrm>
            <a:off x="7772900" y="1093368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71">
            <a:alphaModFix/>
          </a:blip>
          <a:srcRect b="0" l="0" r="0" t="26583"/>
          <a:stretch/>
        </p:blipFill>
        <p:spPr>
          <a:xfrm>
            <a:off x="7772900" y="953223"/>
            <a:ext cx="2134575" cy="113399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72">
            <a:alphaModFix/>
          </a:blip>
          <a:srcRect b="0" l="0" r="0" t="26583"/>
          <a:stretch/>
        </p:blipFill>
        <p:spPr>
          <a:xfrm>
            <a:off x="7795175" y="988407"/>
            <a:ext cx="2134575" cy="113399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3" name="Google Shape;123;p13"/>
          <p:cNvPicPr preferRelativeResize="0"/>
          <p:nvPr/>
        </p:nvPicPr>
        <p:blipFill rotWithShape="1">
          <a:blip r:embed="rId73">
            <a:alphaModFix/>
          </a:blip>
          <a:srcRect b="8676" l="0" r="0" t="25132"/>
          <a:stretch/>
        </p:blipFill>
        <p:spPr>
          <a:xfrm>
            <a:off x="7772900" y="1132498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4" name="Google Shape;124;p13"/>
          <p:cNvPicPr preferRelativeResize="0"/>
          <p:nvPr/>
        </p:nvPicPr>
        <p:blipFill rotWithShape="1">
          <a:blip r:embed="rId74">
            <a:alphaModFix/>
          </a:blip>
          <a:srcRect b="0" l="0" r="0" t="26583"/>
          <a:stretch/>
        </p:blipFill>
        <p:spPr>
          <a:xfrm>
            <a:off x="7772900" y="1076634"/>
            <a:ext cx="2134575" cy="113399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75">
            <a:alphaModFix/>
          </a:blip>
          <a:srcRect b="7504" l="0" r="0" t="26308"/>
          <a:stretch/>
        </p:blipFill>
        <p:spPr>
          <a:xfrm>
            <a:off x="7795175" y="1067734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76">
            <a:alphaModFix/>
          </a:blip>
          <a:srcRect b="7504" l="0" r="0" t="26308"/>
          <a:stretch/>
        </p:blipFill>
        <p:spPr>
          <a:xfrm>
            <a:off x="7772900" y="1093374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77">
            <a:alphaModFix/>
          </a:blip>
          <a:srcRect b="6321" l="0" r="0" t="27488"/>
          <a:stretch/>
        </p:blipFill>
        <p:spPr>
          <a:xfrm>
            <a:off x="7772900" y="1167643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78">
            <a:alphaModFix/>
          </a:blip>
          <a:srcRect b="13637" l="0" r="0" t="26334"/>
          <a:stretch/>
        </p:blipFill>
        <p:spPr>
          <a:xfrm>
            <a:off x="7674425" y="1056604"/>
            <a:ext cx="2134575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79">
            <a:alphaModFix/>
          </a:blip>
          <a:srcRect b="7504" l="0" r="0" t="26308"/>
          <a:stretch/>
        </p:blipFill>
        <p:spPr>
          <a:xfrm>
            <a:off x="7772900" y="1009042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80">
            <a:alphaModFix/>
          </a:blip>
          <a:srcRect b="7504" l="0" r="0" t="26308"/>
          <a:stretch/>
        </p:blipFill>
        <p:spPr>
          <a:xfrm>
            <a:off x="7772900" y="1082582"/>
            <a:ext cx="2134575" cy="10223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81">
            <a:alphaModFix/>
          </a:blip>
          <a:srcRect b="8670" l="0" r="0" t="25138"/>
          <a:stretch/>
        </p:blipFill>
        <p:spPr>
          <a:xfrm>
            <a:off x="7772900" y="991527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82">
            <a:alphaModFix/>
          </a:blip>
          <a:srcRect b="13634" l="0" r="0" t="20180"/>
          <a:stretch/>
        </p:blipFill>
        <p:spPr>
          <a:xfrm>
            <a:off x="7772900" y="1009051"/>
            <a:ext cx="2134575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83">
            <a:alphaModFix/>
          </a:blip>
          <a:srcRect b="0" l="0" r="0" t="27087"/>
          <a:stretch/>
        </p:blipFill>
        <p:spPr>
          <a:xfrm>
            <a:off x="7871374" y="1093377"/>
            <a:ext cx="1937634" cy="102231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84">
            <a:alphaModFix/>
          </a:blip>
          <a:srcRect b="7118" l="0" r="0" t="24100"/>
          <a:stretch/>
        </p:blipFill>
        <p:spPr>
          <a:xfrm>
            <a:off x="7871374" y="1020523"/>
            <a:ext cx="1937625" cy="964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85">
            <a:alphaModFix/>
          </a:blip>
          <a:srcRect b="7124" l="0" r="0" t="24099"/>
          <a:stretch/>
        </p:blipFill>
        <p:spPr>
          <a:xfrm>
            <a:off x="7871374" y="1020542"/>
            <a:ext cx="1937625" cy="9643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86">
            <a:alphaModFix/>
          </a:blip>
          <a:srcRect b="16657" l="0" r="0" t="20909"/>
          <a:stretch/>
        </p:blipFill>
        <p:spPr>
          <a:xfrm>
            <a:off x="7813976" y="1039084"/>
            <a:ext cx="2052432" cy="9272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